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61" r:id="rId7"/>
    <p:sldId id="263" r:id="rId8"/>
    <p:sldId id="264" r:id="rId9"/>
    <p:sldId id="262" r:id="rId10"/>
    <p:sldId id="266" r:id="rId11"/>
    <p:sldId id="267" r:id="rId12"/>
    <p:sldId id="268" r:id="rId13"/>
    <p:sldId id="269" r:id="rId14"/>
    <p:sldId id="265" r:id="rId15"/>
    <p:sldId id="271" r:id="rId16"/>
    <p:sldId id="272" r:id="rId17"/>
    <p:sldId id="270" r:id="rId18"/>
    <p:sldId id="273" r:id="rId19"/>
    <p:sldId id="274" r:id="rId20"/>
    <p:sldId id="260" r:id="rId21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8.png"/><Relationship Id="rId4" Type="http://schemas.openxmlformats.org/officeDocument/2006/relationships/image" Target="../media/image9.svg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8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 smtClean="0"/>
            <a:t>APLICACIÓN </a:t>
          </a:r>
          <a:endParaRPr lang="es-ES" noProof="0" dirty="0"/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es-ES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es-ES" noProof="0" dirty="0"/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 smtClean="0"/>
            <a:t>RESULTADOS</a:t>
          </a:r>
          <a:endParaRPr lang="es-ES" noProof="0" dirty="0"/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es-ES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es-ES" noProof="0" dirty="0"/>
        </a:p>
      </dgm:t>
    </dgm:pt>
    <dgm:pt modelId="{4E8D2E69-0173-4BD3-B96A-7A9C5DD12B4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 smtClean="0"/>
            <a:t>ARCHIVO </a:t>
          </a:r>
          <a:r>
            <a:rPr lang="es-ES" noProof="0" smtClean="0"/>
            <a:t>DE INSTALCIÓN</a:t>
          </a:r>
          <a:endParaRPr lang="es-ES" noProof="0" dirty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es-ES" noProof="0" dirty="0"/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es-ES" noProof="0" dirty="0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3"/>
      <dgm:spPr/>
    </dgm:pt>
    <dgm:pt modelId="{25B2245B-A34B-48ED-A134-55D6D3C49DD6}" type="pres">
      <dgm:prSet presAssocID="{AAC263CB-8256-4B03-92FE-1622698FB3E9}" presName="iconRect" presStyleLbl="node1" presStyleIdx="0" presStyleCnt="3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/>
        </a:p>
      </dgm:t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594CB585-2BEC-4328-A7FA-33C488D58783}" type="pres">
      <dgm:prSet presAssocID="{808B76D0-8EC7-469A-93AC-7A6017188A9D}" presName="sibTrans" presStyleCnt="0"/>
      <dgm:spPr/>
    </dgm:pt>
    <dgm:pt modelId="{2719FFC6-2D0F-438B-8997-447483C0AD39}" type="pres">
      <dgm:prSet presAssocID="{4E8D2E69-0173-4BD3-B96A-7A9C5DD12B47}" presName="compNode" presStyleCnt="0"/>
      <dgm:spPr/>
    </dgm:pt>
    <dgm:pt modelId="{8AC75408-A83A-4B24-A30F-7377A08565C6}" type="pres">
      <dgm:prSet presAssocID="{4E8D2E69-0173-4BD3-B96A-7A9C5DD12B47}" presName="bgRect" presStyleLbl="bgShp" presStyleIdx="1" presStyleCnt="3"/>
      <dgm:spPr/>
    </dgm:pt>
    <dgm:pt modelId="{5088C622-3FFB-47D9-A26D-06054D22A5A7}" type="pres">
      <dgm:prSet presAssocID="{4E8D2E69-0173-4BD3-B96A-7A9C5DD12B47}" presName="iconRect" presStyleLbl="node1" presStyleIdx="1" presStyleCnt="3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FF22361-0B05-4462-BB88-3885C3AC2C02}" type="pres">
      <dgm:prSet presAssocID="{4E8D2E69-0173-4BD3-B96A-7A9C5DD12B47}" presName="spaceRect" presStyleCnt="0"/>
      <dgm:spPr/>
    </dgm:pt>
    <dgm:pt modelId="{DB221D5C-8E51-47CA-9565-DA91D94E4D76}" type="pres">
      <dgm:prSet presAssocID="{4E8D2E69-0173-4BD3-B96A-7A9C5DD12B47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992BF26A-A15E-47C7-BD99-938750D2A969}" type="pres">
      <dgm:prSet presAssocID="{FEF1E80E-8A9E-4B0A-817C-2A4CFDCF3FB2}" presName="sibTrans" presStyleCnt="0"/>
      <dgm:spPr/>
    </dgm:pt>
    <dgm:pt modelId="{FBDE2D1D-30AD-4684-9397-F4E6543A3644}" type="pres">
      <dgm:prSet presAssocID="{93A6A030-ABAB-4EFA-B539-0FDB3E07C1EF}" presName="compNode" presStyleCnt="0"/>
      <dgm:spPr/>
    </dgm:pt>
    <dgm:pt modelId="{C01A6FD6-644F-4A38-8AAF-FA2CD15EFB95}" type="pres">
      <dgm:prSet presAssocID="{93A6A030-ABAB-4EFA-B539-0FDB3E07C1EF}" presName="bgRect" presStyleLbl="bgShp" presStyleIdx="2" presStyleCnt="3"/>
      <dgm:spPr/>
    </dgm:pt>
    <dgm:pt modelId="{5EA392A0-C484-48E8-81EA-8479B0B6C090}" type="pres">
      <dgm:prSet presAssocID="{93A6A030-ABAB-4EFA-B539-0FDB3E07C1EF}" presName="iconRect" presStyleLbl="node1" presStyleIdx="2" presStyleCnt="3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C399FA1-94C6-4518-9967-9BBB0F60E37D}" type="pres">
      <dgm:prSet presAssocID="{93A6A030-ABAB-4EFA-B539-0FDB3E07C1EF}" presName="spaceRect" presStyleCnt="0"/>
      <dgm:spPr/>
    </dgm:pt>
    <dgm:pt modelId="{0F594D1E-8E8D-452F-9A66-DA5B842B5860}" type="pres">
      <dgm:prSet presAssocID="{93A6A030-ABAB-4EFA-B539-0FDB3E07C1EF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BA89D203-428B-4050-8CA3-8CA6BC4D6661}" type="presOf" srcId="{93A6A030-ABAB-4EFA-B539-0FDB3E07C1EF}" destId="{0F594D1E-8E8D-452F-9A66-DA5B842B5860}" srcOrd="0" destOrd="0" presId="urn:microsoft.com/office/officeart/2018/2/layout/IconVerticalSolidList"/>
    <dgm:cxn modelId="{8DD3354A-9D83-49A7-80C3-4F8667147AC2}" type="presOf" srcId="{4E8D2E69-0173-4BD3-B96A-7A9C5DD12B47}" destId="{DB221D5C-8E51-47CA-9565-DA91D94E4D7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  <dgm:cxn modelId="{B255CD1F-DC14-4C81-98E0-ED70E678F155}" type="presParOf" srcId="{39166502-40B2-441C-8391-3FB2E3F462D9}" destId="{594CB585-2BEC-4328-A7FA-33C488D58783}" srcOrd="1" destOrd="0" presId="urn:microsoft.com/office/officeart/2018/2/layout/IconVerticalSolidList"/>
    <dgm:cxn modelId="{F2C358A5-0DE0-4A85-B08B-B346A7FD8C92}" type="presParOf" srcId="{39166502-40B2-441C-8391-3FB2E3F462D9}" destId="{2719FFC6-2D0F-438B-8997-447483C0AD39}" srcOrd="2" destOrd="0" presId="urn:microsoft.com/office/officeart/2018/2/layout/IconVerticalSolidList"/>
    <dgm:cxn modelId="{A144F9DA-B024-432F-8025-B502433DE1A9}" type="presParOf" srcId="{2719FFC6-2D0F-438B-8997-447483C0AD39}" destId="{8AC75408-A83A-4B24-A30F-7377A08565C6}" srcOrd="0" destOrd="0" presId="urn:microsoft.com/office/officeart/2018/2/layout/IconVerticalSolidList"/>
    <dgm:cxn modelId="{B235678E-76FA-42F1-85AC-CA9A11513663}" type="presParOf" srcId="{2719FFC6-2D0F-438B-8997-447483C0AD39}" destId="{5088C622-3FFB-47D9-A26D-06054D22A5A7}" srcOrd="1" destOrd="0" presId="urn:microsoft.com/office/officeart/2018/2/layout/IconVerticalSolidList"/>
    <dgm:cxn modelId="{0D6A5454-FE3D-4816-8149-AFF9418AC9F0}" type="presParOf" srcId="{2719FFC6-2D0F-438B-8997-447483C0AD39}" destId="{9FF22361-0B05-4462-BB88-3885C3AC2C02}" srcOrd="2" destOrd="0" presId="urn:microsoft.com/office/officeart/2018/2/layout/IconVerticalSolidList"/>
    <dgm:cxn modelId="{3F9887C8-C263-43A4-806C-EB1DBEAC0AC8}" type="presParOf" srcId="{2719FFC6-2D0F-438B-8997-447483C0AD39}" destId="{DB221D5C-8E51-47CA-9565-DA91D94E4D76}" srcOrd="3" destOrd="0" presId="urn:microsoft.com/office/officeart/2018/2/layout/IconVerticalSolidList"/>
    <dgm:cxn modelId="{1E48D072-6B50-48FA-8B7A-3FBA213BE1E9}" type="presParOf" srcId="{39166502-40B2-441C-8391-3FB2E3F462D9}" destId="{992BF26A-A15E-47C7-BD99-938750D2A969}" srcOrd="3" destOrd="0" presId="urn:microsoft.com/office/officeart/2018/2/layout/IconVerticalSolidList"/>
    <dgm:cxn modelId="{5A9D4D51-54F8-4319-BD9F-1604BE37AF78}" type="presParOf" srcId="{39166502-40B2-441C-8391-3FB2E3F462D9}" destId="{FBDE2D1D-30AD-4684-9397-F4E6543A3644}" srcOrd="4" destOrd="0" presId="urn:microsoft.com/office/officeart/2018/2/layout/IconVerticalSolidList"/>
    <dgm:cxn modelId="{3E5A8EE5-6065-4BE8-9011-16A9C6639CE1}" type="presParOf" srcId="{FBDE2D1D-30AD-4684-9397-F4E6543A3644}" destId="{C01A6FD6-644F-4A38-8AAF-FA2CD15EFB95}" srcOrd="0" destOrd="0" presId="urn:microsoft.com/office/officeart/2018/2/layout/IconVerticalSolidList"/>
    <dgm:cxn modelId="{B9C04EEE-E1A4-4318-BBD7-A210EABEBCFA}" type="presParOf" srcId="{FBDE2D1D-30AD-4684-9397-F4E6543A3644}" destId="{5EA392A0-C484-48E8-81EA-8479B0B6C090}" srcOrd="1" destOrd="0" presId="urn:microsoft.com/office/officeart/2018/2/layout/IconVerticalSolidList"/>
    <dgm:cxn modelId="{A2D8A5DC-41BC-4646-8EE3-A0B84BC021ED}" type="presParOf" srcId="{FBDE2D1D-30AD-4684-9397-F4E6543A3644}" destId="{8C399FA1-94C6-4518-9967-9BBB0F60E37D}" srcOrd="2" destOrd="0" presId="urn:microsoft.com/office/officeart/2018/2/layout/IconVerticalSolidList"/>
    <dgm:cxn modelId="{A79A35EE-F4FE-4591-9922-DD95A1602BFB}" type="presParOf" srcId="{FBDE2D1D-30AD-4684-9397-F4E6543A3644}" destId="{0F594D1E-8E8D-452F-9A66-DA5B842B5860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</dgm:ptLst>
  <dgm:cxnLst>
    <dgm:cxn modelId="{B59F9914-7CE5-4E85-99D5-C6BFAFBD5845}" type="presOf" srcId="{FEB91A50-C686-4934-BF7B-05A6134A6AB8}" destId="{B49368FA-77A6-4E32-A6C0-219688BA4BA8}" srcOrd="0" destOrd="0" presId="urn:microsoft.com/office/officeart/2005/8/layout/equation2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</dgm:ptLst>
  <dgm:cxnLst>
    <dgm:cxn modelId="{B59F9914-7CE5-4E85-99D5-C6BFAFBD5845}" type="presOf" srcId="{FEB91A50-C686-4934-BF7B-05A6134A6AB8}" destId="{B49368FA-77A6-4E32-A6C0-219688BA4BA8}" srcOrd="0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</dgm:ptLst>
  <dgm:cxnLst>
    <dgm:cxn modelId="{B59F9914-7CE5-4E85-99D5-C6BFAFBD5845}" type="presOf" srcId="{FEB91A50-C686-4934-BF7B-05A6134A6AB8}" destId="{B49368FA-77A6-4E32-A6C0-219688BA4BA8}" srcOrd="0" destOrd="0" presId="urn:microsoft.com/office/officeart/2005/8/layout/equation2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</dgm:ptLst>
  <dgm:cxnLst>
    <dgm:cxn modelId="{B59F9914-7CE5-4E85-99D5-C6BFAFBD5845}" type="presOf" srcId="{FEB91A50-C686-4934-BF7B-05A6134A6AB8}" destId="{B49368FA-77A6-4E32-A6C0-219688BA4BA8}" srcOrd="0" destOrd="0" presId="urn:microsoft.com/office/officeart/2005/8/layout/equation2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</dgm:ptLst>
  <dgm:cxnLst>
    <dgm:cxn modelId="{B59F9914-7CE5-4E85-99D5-C6BFAFBD5845}" type="presOf" srcId="{FEB91A50-C686-4934-BF7B-05A6134A6AB8}" destId="{B49368FA-77A6-4E32-A6C0-219688BA4BA8}" srcOrd="0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</dgm:ptLst>
  <dgm:cxnLst>
    <dgm:cxn modelId="{B59F9914-7CE5-4E85-99D5-C6BFAFBD5845}" type="presOf" srcId="{FEB91A50-C686-4934-BF7B-05A6134A6AB8}" destId="{B49368FA-77A6-4E32-A6C0-219688BA4BA8}" srcOrd="0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</dgm:ptLst>
  <dgm:cxnLst>
    <dgm:cxn modelId="{B59F9914-7CE5-4E85-99D5-C6BFAFBD5845}" type="presOf" srcId="{FEB91A50-C686-4934-BF7B-05A6134A6AB8}" destId="{B49368FA-77A6-4E32-A6C0-219688BA4BA8}" srcOrd="0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</dgm:ptLst>
  <dgm:cxnLst>
    <dgm:cxn modelId="{B59F9914-7CE5-4E85-99D5-C6BFAFBD5845}" type="presOf" srcId="{FEB91A50-C686-4934-BF7B-05A6134A6AB8}" destId="{B49368FA-77A6-4E32-A6C0-219688BA4BA8}" srcOrd="0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</dgm:ptLst>
  <dgm:cxnLst>
    <dgm:cxn modelId="{B59F9914-7CE5-4E85-99D5-C6BFAFBD5845}" type="presOf" srcId="{FEB91A50-C686-4934-BF7B-05A6134A6AB8}" destId="{B49368FA-77A6-4E32-A6C0-219688BA4BA8}" srcOrd="0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</dgm:ptLst>
  <dgm:cxnLst>
    <dgm:cxn modelId="{B59F9914-7CE5-4E85-99D5-C6BFAFBD5845}" type="presOf" srcId="{FEB91A50-C686-4934-BF7B-05A6134A6AB8}" destId="{B49368FA-77A6-4E32-A6C0-219688BA4BA8}" srcOrd="0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</dgm:ptLst>
  <dgm:cxnLst>
    <dgm:cxn modelId="{B59F9914-7CE5-4E85-99D5-C6BFAFBD5845}" type="presOf" srcId="{FEB91A50-C686-4934-BF7B-05A6134A6AB8}" destId="{B49368FA-77A6-4E32-A6C0-219688BA4BA8}" srcOrd="0" destOrd="0" presId="urn:microsoft.com/office/officeart/2005/8/layout/equation2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</dgm:ptLst>
  <dgm:cxnLst>
    <dgm:cxn modelId="{B59F9914-7CE5-4E85-99D5-C6BFAFBD5845}" type="presOf" srcId="{FEB91A50-C686-4934-BF7B-05A6134A6AB8}" destId="{B49368FA-77A6-4E32-A6C0-219688BA4BA8}" srcOrd="0" destOrd="0" presId="urn:microsoft.com/office/officeart/2005/8/layout/equation2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432"/>
          <a:ext cx="3724657" cy="10116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306030" y="228058"/>
          <a:ext cx="556419" cy="556419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1168480" y="432"/>
          <a:ext cx="2556176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rtlCol="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2500" kern="1200" noProof="0" dirty="0" smtClean="0"/>
            <a:t>APLICACIÓN </a:t>
          </a:r>
          <a:endParaRPr lang="es-ES" sz="2500" kern="1200" noProof="0" dirty="0"/>
        </a:p>
      </dsp:txBody>
      <dsp:txXfrm>
        <a:off x="1168480" y="432"/>
        <a:ext cx="2556176" cy="1011671"/>
      </dsp:txXfrm>
    </dsp:sp>
    <dsp:sp modelId="{8AC75408-A83A-4B24-A30F-7377A08565C6}">
      <dsp:nvSpPr>
        <dsp:cNvPr id="0" name=""/>
        <dsp:cNvSpPr/>
      </dsp:nvSpPr>
      <dsp:spPr>
        <a:xfrm>
          <a:off x="0" y="1265021"/>
          <a:ext cx="3724657" cy="10116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8C622-3FFB-47D9-A26D-06054D22A5A7}">
      <dsp:nvSpPr>
        <dsp:cNvPr id="0" name=""/>
        <dsp:cNvSpPr/>
      </dsp:nvSpPr>
      <dsp:spPr>
        <a:xfrm>
          <a:off x="306030" y="1492647"/>
          <a:ext cx="556419" cy="556419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21D5C-8E51-47CA-9565-DA91D94E4D76}">
      <dsp:nvSpPr>
        <dsp:cNvPr id="0" name=""/>
        <dsp:cNvSpPr/>
      </dsp:nvSpPr>
      <dsp:spPr>
        <a:xfrm>
          <a:off x="1168480" y="1265021"/>
          <a:ext cx="2556176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rtlCol="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2500" kern="1200" noProof="0" dirty="0" smtClean="0"/>
            <a:t>ARCHIVO </a:t>
          </a:r>
          <a:r>
            <a:rPr lang="es-ES" sz="2500" kern="1200" noProof="0" smtClean="0"/>
            <a:t>DE INSTALCIÓN</a:t>
          </a:r>
          <a:endParaRPr lang="es-ES" sz="2500" kern="1200" noProof="0" dirty="0"/>
        </a:p>
      </dsp:txBody>
      <dsp:txXfrm>
        <a:off x="1168480" y="1265021"/>
        <a:ext cx="2556176" cy="1011671"/>
      </dsp:txXfrm>
    </dsp:sp>
    <dsp:sp modelId="{C01A6FD6-644F-4A38-8AAF-FA2CD15EFB95}">
      <dsp:nvSpPr>
        <dsp:cNvPr id="0" name=""/>
        <dsp:cNvSpPr/>
      </dsp:nvSpPr>
      <dsp:spPr>
        <a:xfrm>
          <a:off x="0" y="2529610"/>
          <a:ext cx="3724657" cy="10116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392A0-C484-48E8-81EA-8479B0B6C090}">
      <dsp:nvSpPr>
        <dsp:cNvPr id="0" name=""/>
        <dsp:cNvSpPr/>
      </dsp:nvSpPr>
      <dsp:spPr>
        <a:xfrm>
          <a:off x="306030" y="2757236"/>
          <a:ext cx="556419" cy="556419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94D1E-8E8D-452F-9A66-DA5B842B5860}">
      <dsp:nvSpPr>
        <dsp:cNvPr id="0" name=""/>
        <dsp:cNvSpPr/>
      </dsp:nvSpPr>
      <dsp:spPr>
        <a:xfrm>
          <a:off x="1168480" y="2529610"/>
          <a:ext cx="2556176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rtlCol="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2500" kern="1200" noProof="0" dirty="0" smtClean="0"/>
            <a:t>RESULTADOS</a:t>
          </a:r>
          <a:endParaRPr lang="es-ES" sz="2500" kern="1200" noProof="0" dirty="0"/>
        </a:p>
      </dsp:txBody>
      <dsp:txXfrm>
        <a:off x="1168480" y="2529610"/>
        <a:ext cx="2556176" cy="101167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A0D97C3-FA47-480D-AC23-3F89CB745B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F4B3946-8193-4668-AAC7-1DA2DBCF31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1FBF0-FEBD-403D-8F19-70C8EB31C2B5}" type="datetimeFigureOut">
              <a:rPr lang="es-ES" smtClean="0"/>
              <a:t>28/01/2020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5A99FF-8594-4BA7-9290-640B014533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3A11025-0042-4A72-845E-FFC8AE552B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E89F8-989F-48CC-B529-315A03AA02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9230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F7103-2151-4285-B339-36A40B4D56DB}" type="datetimeFigureOut">
              <a:rPr lang="es-ES" noProof="0" smtClean="0"/>
              <a:t>28/01/2020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3BD59-A12D-486A-A164-EB9BF88CEA5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15179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8773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241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3583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8895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9032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0934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5072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0331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5117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950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06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6607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3317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588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204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9419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4134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41816049-7C17-48F6-8AF0-9A9AC93B55AD}" type="datetime1">
              <a:rPr lang="es-ES" noProof="0" smtClean="0"/>
              <a:t>28/01/2020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73262B-82DD-44DB-B1C8-6CC1CF1FA126}" type="datetime1">
              <a:rPr lang="es-ES" noProof="0" smtClean="0"/>
              <a:t>28/01/2020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A0707F-9DFD-4C9C-A424-6A42FC6C4B3A}" type="datetime1">
              <a:rPr lang="es-ES" noProof="0" smtClean="0"/>
              <a:t>28/01/2020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51B754-AE68-45E8-9B9F-9FFBB3F4AC11}" type="datetime1">
              <a:rPr lang="es-ES" noProof="0" smtClean="0"/>
              <a:t>28/01/2020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279899-C3AC-4014-BBBC-80405952BCF6}" type="datetime1">
              <a:rPr lang="es-ES" noProof="0" smtClean="0"/>
              <a:t>28/01/2020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529EC8-E537-4019-A949-B42EBC846341}" type="datetime1">
              <a:rPr lang="es-ES" noProof="0" smtClean="0"/>
              <a:t>28/01/2020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8DA5D1-1C37-45B5-A9D8-B0F2EA154F37}" type="datetime1">
              <a:rPr lang="es-ES" noProof="0" smtClean="0"/>
              <a:t>28/01/2020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C2CEB6-4E8E-475B-ADF5-B8B9323A2A73}" type="datetime1">
              <a:rPr lang="es-ES" noProof="0" smtClean="0"/>
              <a:t>28/01/2020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7C45C-18B8-4078-B5AF-ED98ADAE29A6}" type="datetime1">
              <a:rPr lang="es-ES" noProof="0" smtClean="0"/>
              <a:t>28/01/2020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CC693E-0351-47C1-AC1F-C5332D3EB2C3}" type="datetime1">
              <a:rPr lang="es-ES" noProof="0" smtClean="0"/>
              <a:t>28/01/2020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606772-8024-4AA2-95A0-6A030EC2AC6A}" type="datetime1">
              <a:rPr lang="es-ES" noProof="0" smtClean="0"/>
              <a:t>28/01/2020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4F82F0-D9F6-424B-BF29-3ED7A8F635D6}" type="datetime1">
              <a:rPr lang="es-ES" noProof="0" smtClean="0"/>
              <a:t>28/01/2020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48CB44-93F3-4821-84FF-FCF6A69C3249}" type="datetime1">
              <a:rPr lang="es-ES" noProof="0" smtClean="0"/>
              <a:t>28/01/2020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5DC142-BB57-41B0-833A-908A661AD8F7}" type="datetime1">
              <a:rPr lang="es-ES" noProof="0" smtClean="0"/>
              <a:t>28/01/2020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61B5A5-CF3D-4937-8829-DF8245595A93}" type="datetime1">
              <a:rPr lang="es-ES" noProof="0" smtClean="0"/>
              <a:t>28/01/2020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CA3781-42C4-4242-9436-6EA7158F204F}" type="datetime1">
              <a:rPr lang="es-ES" noProof="0" smtClean="0"/>
              <a:t>28/01/2020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2097AD-558C-4F57-9882-4AC5111EF335}" type="datetime1">
              <a:rPr lang="es-ES" noProof="0" smtClean="0"/>
              <a:t>28/01/2020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D550C40-E7AB-4F36-80F9-67BD319483F5}" type="datetime1">
              <a:rPr lang="es-ES" noProof="0" smtClean="0"/>
              <a:t>28/01/2020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daviacv25@udenar.edu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9.png"/><Relationship Id="rId5" Type="http://schemas.openxmlformats.org/officeDocument/2006/relationships/image" Target="../media/image5.jp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ángulo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12" name="Imagen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Bombill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ctángulo con esquinas opuestas redondeadas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a libre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orma libre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orma libre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orma libre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orma libre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orma libre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orma libre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orma libre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orma libre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ctángulo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orma libre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orma libre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orma libre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orma libre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orma libre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orma libre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orma libre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orma libre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orma libre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ctángulo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Autofit/>
          </a:bodyPr>
          <a:lstStyle/>
          <a:p>
            <a:pPr algn="ctr"/>
            <a:r>
              <a:rPr lang="es-ES" sz="3600" dirty="0"/>
              <a:t>TOPAZ Gigapixel A.I </a:t>
            </a:r>
            <a:r>
              <a:rPr lang="es-ES" sz="3600" dirty="0" smtClean="0"/>
              <a:t/>
            </a:r>
            <a:br>
              <a:rPr lang="es-ES" sz="3600" dirty="0" smtClean="0"/>
            </a:br>
            <a:r>
              <a:rPr lang="es-ES" sz="3600" dirty="0" smtClean="0"/>
              <a:t>Aplicación con base en inteligencia artificial</a:t>
            </a:r>
            <a:endParaRPr lang="es-ES" sz="3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 fontScale="85000" lnSpcReduction="10000"/>
          </a:bodyPr>
          <a:lstStyle/>
          <a:p>
            <a:pPr algn="ctr"/>
            <a:r>
              <a:rPr lang="es-ES" dirty="0" smtClean="0"/>
              <a:t>ELECTIVA </a:t>
            </a:r>
            <a:r>
              <a:rPr lang="es-ES" dirty="0"/>
              <a:t>: IMÁGENES</a:t>
            </a:r>
            <a:br>
              <a:rPr lang="es-ES" dirty="0"/>
            </a:br>
            <a:r>
              <a:rPr lang="es-ES" dirty="0"/>
              <a:t>Docente : Wilson </a:t>
            </a:r>
            <a:r>
              <a:rPr lang="es-ES" dirty="0" smtClean="0"/>
              <a:t>Achicanoy</a:t>
            </a:r>
            <a:br>
              <a:rPr lang="es-ES" dirty="0" smtClean="0"/>
            </a:br>
            <a:r>
              <a:rPr lang="es-ES" dirty="0"/>
              <a:t>David Córdoba Vargas</a:t>
            </a:r>
          </a:p>
          <a:p>
            <a:pPr algn="ctr"/>
            <a:endParaRPr lang="es-ES" dirty="0"/>
          </a:p>
          <a:p>
            <a:pPr algn="ctr" rtl="0"/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347"/>
            <a:ext cx="9439501" cy="1358316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INTERFAZ DE LA APLICACIÓN </a:t>
            </a:r>
            <a:endParaRPr lang="es-ES" dirty="0"/>
          </a:p>
        </p:txBody>
      </p:sp>
      <p:graphicFrame>
        <p:nvGraphicFramePr>
          <p:cNvPr id="6" name="Marcador de posición de contenido 5" descr="Smart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8"/>
          <a:srcRect b="1491"/>
          <a:stretch/>
        </p:blipFill>
        <p:spPr>
          <a:xfrm>
            <a:off x="863420" y="1182052"/>
            <a:ext cx="10461986" cy="517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RESULTADOS</a:t>
            </a:r>
            <a:endParaRPr lang="es-ES" dirty="0"/>
          </a:p>
        </p:txBody>
      </p:sp>
      <p:graphicFrame>
        <p:nvGraphicFramePr>
          <p:cNvPr id="6" name="Marcador de posición de contenido 5" descr="Smart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709996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884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RESULTADOS</a:t>
            </a:r>
            <a:endParaRPr lang="es-ES" dirty="0"/>
          </a:p>
        </p:txBody>
      </p:sp>
      <p:graphicFrame>
        <p:nvGraphicFramePr>
          <p:cNvPr id="6" name="Marcador de posición de contenido 5" descr="Smart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5241169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489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RESULTADOS</a:t>
            </a:r>
            <a:endParaRPr lang="es-ES" dirty="0"/>
          </a:p>
        </p:txBody>
      </p:sp>
      <p:graphicFrame>
        <p:nvGraphicFramePr>
          <p:cNvPr id="6" name="Marcador de posición de contenido 5" descr="Smart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736022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754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RESULTADOS</a:t>
            </a:r>
            <a:endParaRPr lang="es-ES" dirty="0"/>
          </a:p>
        </p:txBody>
      </p:sp>
      <p:graphicFrame>
        <p:nvGraphicFramePr>
          <p:cNvPr id="6" name="Marcador de posición de contenido 5" descr="Smart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38" y="2051243"/>
            <a:ext cx="10912324" cy="275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8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RESULTADOS: COMPARACIÓN CON ORIGINAL</a:t>
            </a:r>
            <a:endParaRPr lang="es-ES" dirty="0"/>
          </a:p>
        </p:txBody>
      </p:sp>
      <p:graphicFrame>
        <p:nvGraphicFramePr>
          <p:cNvPr id="6" name="Marcador de posición de contenido 5" descr="Smart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6721751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11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r>
              <a:rPr lang="es-ES" dirty="0"/>
              <a:t>RESULTADOS </a:t>
            </a:r>
            <a:r>
              <a:rPr lang="es-ES" dirty="0" smtClean="0"/>
              <a:t>: COMPARACIÓN </a:t>
            </a:r>
            <a:r>
              <a:rPr lang="es-ES" dirty="0"/>
              <a:t>CON </a:t>
            </a:r>
            <a:r>
              <a:rPr lang="es-ES" dirty="0" smtClean="0"/>
              <a:t>A.I GIGAPIXEL</a:t>
            </a:r>
            <a:endParaRPr lang="es-ES" dirty="0"/>
          </a:p>
        </p:txBody>
      </p:sp>
      <p:graphicFrame>
        <p:nvGraphicFramePr>
          <p:cNvPr id="6" name="Marcador de posición de contenido 5" descr="Smart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220310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321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0813" cy="920479"/>
          </a:xfrm>
        </p:spPr>
        <p:txBody>
          <a:bodyPr rtlCol="0" anchor="ctr">
            <a:normAutofit fontScale="90000"/>
          </a:bodyPr>
          <a:lstStyle/>
          <a:p>
            <a:pPr algn="ctr"/>
            <a:r>
              <a:rPr lang="es-ES" dirty="0" smtClean="0"/>
              <a:t>GRACIAS TOTALES  </a:t>
            </a:r>
            <a:br>
              <a:rPr lang="es-ES" dirty="0" smtClean="0"/>
            </a:br>
            <a:r>
              <a:rPr lang="es-ES" dirty="0" smtClean="0"/>
              <a:t>David </a:t>
            </a:r>
            <a:r>
              <a:rPr lang="es-ES" dirty="0"/>
              <a:t>Córdoba </a:t>
            </a:r>
            <a:r>
              <a:rPr lang="es-ES" dirty="0" smtClean="0"/>
              <a:t>Vargas</a:t>
            </a:r>
            <a:br>
              <a:rPr lang="es-ES" dirty="0" smtClean="0"/>
            </a:br>
            <a:r>
              <a:rPr lang="es-ES" dirty="0" smtClean="0"/>
              <a:t>    3165434015</a:t>
            </a:r>
            <a:r>
              <a:rPr lang="es-ES" dirty="0"/>
              <a:t>	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400" dirty="0" smtClean="0">
                <a:hlinkClick r:id="rId3"/>
              </a:rPr>
              <a:t>daviacv25@udenar.edu.com</a:t>
            </a:r>
            <a:endParaRPr lang="es-ES" sz="2400" dirty="0"/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t="20467" b="204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upo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Rectángulo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pic>
          <p:nvPicPr>
            <p:cNvPr id="207" name="Imagen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534156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 smtClean="0"/>
              <a:t>CONTENIDO</a:t>
            </a:r>
            <a:endParaRPr lang="es-ES" sz="3200" dirty="0"/>
          </a:p>
        </p:txBody>
      </p:sp>
      <p:pic>
        <p:nvPicPr>
          <p:cNvPr id="10" name="Marcador de posición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-5597" y="-9525"/>
            <a:ext cx="7558541" cy="6848475"/>
          </a:xfrm>
          <a:prstGeom prst="rect">
            <a:avLst/>
          </a:prstGeom>
        </p:spPr>
      </p:pic>
      <p:grpSp>
        <p:nvGrpSpPr>
          <p:cNvPr id="209" name="Grupo 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Rectángulo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Forma libre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Rectángulo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Forma libre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orma libre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orma libre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orma libre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orma libre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orma libre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orma libre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orma libre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ángulo 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orma libre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orma libre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orma libre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orma libre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orma libre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orma libre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orma libre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orma libre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orma libre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orma libre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orma libre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Rectángulo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Forma libre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orma libre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orma libre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orma libre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orma libre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orma libre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orma libre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orma libre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orma libre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orma libre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orma libre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orma libre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orma libre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Marcador de posición de contenido 2" descr="Smart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4331575"/>
              </p:ext>
            </p:extLst>
          </p:nvPr>
        </p:nvGraphicFramePr>
        <p:xfrm>
          <a:off x="7962518" y="2249487"/>
          <a:ext cx="3724657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11"/>
          <a:srcRect l="4298" t="8494" r="2217" b="2434"/>
          <a:stretch/>
        </p:blipFill>
        <p:spPr>
          <a:xfrm>
            <a:off x="2403565" y="1789610"/>
            <a:ext cx="2769325" cy="24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ángulo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93" name="Imagen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dgm="http://schemas.openxmlformats.org/drawingml/2006/diagram"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upo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ángulo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orma libre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orma libre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orma libre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orma libre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orma libre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orma libre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orma libre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orma libre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orma libre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orma libre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ínea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orma libre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orma libre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orma libre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orma libre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ángulo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orma libre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orma libre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orma libre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orma libre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orma libre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orma libre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orma libre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orma libre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orma libre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orma libre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 rtlCol="0">
            <a:normAutofit/>
          </a:bodyPr>
          <a:lstStyle/>
          <a:p>
            <a:pPr algn="r" rtl="0"/>
            <a:r>
              <a:rPr lang="es-ES" sz="3300" dirty="0" smtClean="0">
                <a:solidFill>
                  <a:srgbClr val="FFFFFF"/>
                </a:solidFill>
              </a:rPr>
              <a:t>Aplicación</a:t>
            </a:r>
            <a:endParaRPr lang="es-ES" sz="3300" dirty="0">
              <a:solidFill>
                <a:srgbClr val="FFFFFF"/>
              </a:solidFill>
            </a:endParaRPr>
          </a:p>
        </p:txBody>
      </p:sp>
      <p:sp useBgFill="1">
        <p:nvSpPr>
          <p:cNvPr id="124" name="Rectángulo con esquinas opuestas redondeadas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orma libre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orma libre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orma libre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orma libre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orma libre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orma libre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orma libre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orma libre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orma libre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ángulo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00303" y="3166973"/>
            <a:ext cx="3306740" cy="227021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480449" y="1363179"/>
            <a:ext cx="6096000" cy="18705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un programa desarrollado por Topaz lab, conocido en el desarrollo de plug-in(complementos) para Photoshop, pero que esta vez es un programa que funciona independiente llamado Topaz A.I </a:t>
            </a:r>
            <a:r>
              <a:rPr lang="es-CO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Gigapixel, </a:t>
            </a: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 permite aumentar la resolución de hasta 6 veces la original, ofrece una interfaz fácil de manejar y posibilidad de guardar en diferentes formatos.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900303" y="537778"/>
            <a:ext cx="6096000" cy="88646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Topaz </a:t>
            </a:r>
            <a:r>
              <a:rPr lang="es-CO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Gigapixel AI 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4042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Requerimiento del sistema operativo y de hardware</a:t>
            </a:r>
            <a:endParaRPr lang="es-ES" dirty="0"/>
          </a:p>
        </p:txBody>
      </p:sp>
      <p:graphicFrame>
        <p:nvGraphicFramePr>
          <p:cNvPr id="6" name="Marcador de posición de contenido 5" descr="Smart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/>
          <p:cNvPicPr/>
          <p:nvPr/>
        </p:nvPicPr>
        <p:blipFill rotWithShape="1">
          <a:blip r:embed="rId8"/>
          <a:srcRect l="3394" t="13886" r="35946" b="9263"/>
          <a:stretch/>
        </p:blipFill>
        <p:spPr bwMode="auto">
          <a:xfrm>
            <a:off x="1280159" y="1567543"/>
            <a:ext cx="8948057" cy="50667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529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ARCHIVO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2342605" y="1870081"/>
            <a:ext cx="7088778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ejecutable de la aplicación se encuentra en un archivo comprimido, para extraer el archivo use la siguiente contraseña: </a:t>
            </a:r>
            <a:r>
              <a:rPr lang="es-CO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cybersoul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43909" t="22411" r="47557" b="59554"/>
          <a:stretch/>
        </p:blipFill>
        <p:spPr>
          <a:xfrm>
            <a:off x="2612571" y="2758985"/>
            <a:ext cx="1763486" cy="209543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151120" y="2485795"/>
            <a:ext cx="6096000" cy="10840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instalar, doble clic en el ejecutable </a:t>
            </a:r>
            <a:r>
              <a:rPr lang="es-CO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extraído, acepte las condiciones y  </a:t>
            </a:r>
            <a:r>
              <a:rPr lang="es-C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proceder a instalar.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12284" t="22411" r="80086" b="61339"/>
          <a:stretch/>
        </p:blipFill>
        <p:spPr>
          <a:xfrm>
            <a:off x="5858985" y="3940158"/>
            <a:ext cx="992778" cy="118872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37819" t="22171" r="38079" b="26447"/>
          <a:stretch/>
        </p:blipFill>
        <p:spPr>
          <a:xfrm>
            <a:off x="8552405" y="3569810"/>
            <a:ext cx="2495006" cy="29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347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INTERFAZ DE LA APLICACIÓN </a:t>
            </a:r>
            <a:endParaRPr lang="es-ES" dirty="0"/>
          </a:p>
        </p:txBody>
      </p:sp>
      <p:graphicFrame>
        <p:nvGraphicFramePr>
          <p:cNvPr id="6" name="Marcador de posición de contenido 5" descr="Smart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8"/>
          <a:srcRect l="833" r="992"/>
          <a:stretch/>
        </p:blipFill>
        <p:spPr>
          <a:xfrm>
            <a:off x="993366" y="1152221"/>
            <a:ext cx="10202091" cy="517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1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347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INTERFAZ DE LA APLICACIÓN </a:t>
            </a:r>
            <a:endParaRPr lang="es-ES" dirty="0"/>
          </a:p>
        </p:txBody>
      </p:sp>
      <p:graphicFrame>
        <p:nvGraphicFramePr>
          <p:cNvPr id="6" name="Marcador de posición de contenido 5" descr="Smart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413" y="1272645"/>
            <a:ext cx="10171021" cy="507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8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347"/>
            <a:ext cx="9439501" cy="1358316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INTERFAZ DE LA APLICACIÓN </a:t>
            </a:r>
            <a:endParaRPr lang="es-ES" dirty="0"/>
          </a:p>
        </p:txBody>
      </p:sp>
      <p:graphicFrame>
        <p:nvGraphicFramePr>
          <p:cNvPr id="6" name="Marcador de posición de contenido 5" descr="Smart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093" y="1185076"/>
            <a:ext cx="10842851" cy="544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0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347"/>
            <a:ext cx="9439501" cy="1358316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INTERFAZ DE LA APLICACIÓN </a:t>
            </a:r>
            <a:endParaRPr lang="es-ES" dirty="0"/>
          </a:p>
        </p:txBody>
      </p:sp>
      <p:graphicFrame>
        <p:nvGraphicFramePr>
          <p:cNvPr id="6" name="Marcador de posición de contenido 5" descr="Smart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413" y="1225346"/>
            <a:ext cx="10492331" cy="530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7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E9F5BB-97DB-4160-B47A-8FCEBC4F46E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circuito moderno</Template>
  <TotalTime>0</TotalTime>
  <Words>157</Words>
  <Application>Microsoft Office PowerPoint</Application>
  <PresentationFormat>Panorámica</PresentationFormat>
  <Paragraphs>45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Times New Roman</vt:lpstr>
      <vt:lpstr>Trebuchet MS</vt:lpstr>
      <vt:lpstr>Tw Cen MT</vt:lpstr>
      <vt:lpstr>Circuito</vt:lpstr>
      <vt:lpstr>TOPAZ Gigapixel A.I  Aplicación con base en inteligencia artificial</vt:lpstr>
      <vt:lpstr>CONTENIDO</vt:lpstr>
      <vt:lpstr>Aplicación</vt:lpstr>
      <vt:lpstr>Requerimiento del sistema operativo y de hardware</vt:lpstr>
      <vt:lpstr>ARCHIVO</vt:lpstr>
      <vt:lpstr>INTERFAZ DE LA APLICACIÓN </vt:lpstr>
      <vt:lpstr>INTERFAZ DE LA APLICACIÓN </vt:lpstr>
      <vt:lpstr>INTERFAZ DE LA APLICACIÓN </vt:lpstr>
      <vt:lpstr>INTERFAZ DE LA APLICACIÓN </vt:lpstr>
      <vt:lpstr>INTERFAZ DE LA APLICACIÓN </vt:lpstr>
      <vt:lpstr>RESULTADOS</vt:lpstr>
      <vt:lpstr>RESULTADOS</vt:lpstr>
      <vt:lpstr>RESULTADOS</vt:lpstr>
      <vt:lpstr>RESULTADOS</vt:lpstr>
      <vt:lpstr>RESULTADOS: COMPARACIÓN CON ORIGINAL</vt:lpstr>
      <vt:lpstr>RESULTADOS : COMPARACIÓN CON A.I GIGAPIXEL</vt:lpstr>
      <vt:lpstr>GRACIAS TOTALES   David Córdoba Vargas     3165434015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2019-11-20T04:11:56Z</dcterms:created>
  <dcterms:modified xsi:type="dcterms:W3CDTF">2020-01-28T19:55:06Z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